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21677313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45"/>
    <p:restoredTop sz="96405"/>
  </p:normalViewPr>
  <p:slideViewPr>
    <p:cSldViewPr snapToGrid="0" snapToObjects="1">
      <p:cViewPr varScale="1">
        <p:scale>
          <a:sx n="71" d="100"/>
          <a:sy n="71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664" y="1995572"/>
            <a:ext cx="16257985" cy="4245175"/>
          </a:xfrm>
        </p:spPr>
        <p:txBody>
          <a:bodyPr anchor="b"/>
          <a:lstStyle>
            <a:lvl1pPr algn="ctr">
              <a:defRPr sz="1066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664" y="6404457"/>
            <a:ext cx="16257985" cy="2943960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902" indent="0" algn="ctr">
              <a:buNone/>
              <a:defRPr sz="3556"/>
            </a:lvl2pPr>
            <a:lvl3pPr marL="1625803" indent="0" algn="ctr">
              <a:buNone/>
              <a:defRPr sz="3200"/>
            </a:lvl3pPr>
            <a:lvl4pPr marL="2438705" indent="0" algn="ctr">
              <a:buNone/>
              <a:defRPr sz="2845"/>
            </a:lvl4pPr>
            <a:lvl5pPr marL="3251606" indent="0" algn="ctr">
              <a:buNone/>
              <a:defRPr sz="2845"/>
            </a:lvl5pPr>
            <a:lvl6pPr marL="4064508" indent="0" algn="ctr">
              <a:buNone/>
              <a:defRPr sz="2845"/>
            </a:lvl6pPr>
            <a:lvl7pPr marL="4877410" indent="0" algn="ctr">
              <a:buNone/>
              <a:defRPr sz="2845"/>
            </a:lvl7pPr>
            <a:lvl8pPr marL="5690311" indent="0" algn="ctr">
              <a:buNone/>
              <a:defRPr sz="2845"/>
            </a:lvl8pPr>
            <a:lvl9pPr marL="6503213" indent="0" algn="ctr">
              <a:buNone/>
              <a:defRPr sz="2845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321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470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2827" y="649196"/>
            <a:ext cx="4674171" cy="10333502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315" y="649196"/>
            <a:ext cx="13751545" cy="10333502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628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834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9025" y="3039931"/>
            <a:ext cx="18696682" cy="5072193"/>
          </a:xfrm>
        </p:spPr>
        <p:txBody>
          <a:bodyPr anchor="b"/>
          <a:lstStyle>
            <a:lvl1pPr>
              <a:defRPr sz="1066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9025" y="8160109"/>
            <a:ext cx="18696682" cy="2667346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902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80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705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4pPr>
            <a:lvl5pPr marL="3251606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5pPr>
            <a:lvl6pPr marL="4064508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6pPr>
            <a:lvl7pPr marL="4877410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7pPr>
            <a:lvl8pPr marL="5690311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8pPr>
            <a:lvl9pPr marL="6503213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09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315" y="3245978"/>
            <a:ext cx="9212858" cy="77367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4140" y="3245978"/>
            <a:ext cx="9212858" cy="77367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56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139" y="649197"/>
            <a:ext cx="18696682" cy="23568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3139" y="2989124"/>
            <a:ext cx="9170519" cy="1464923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902" indent="0">
              <a:buNone/>
              <a:defRPr sz="3556" b="1"/>
            </a:lvl2pPr>
            <a:lvl3pPr marL="1625803" indent="0">
              <a:buNone/>
              <a:defRPr sz="3200" b="1"/>
            </a:lvl3pPr>
            <a:lvl4pPr marL="2438705" indent="0">
              <a:buNone/>
              <a:defRPr sz="2845" b="1"/>
            </a:lvl4pPr>
            <a:lvl5pPr marL="3251606" indent="0">
              <a:buNone/>
              <a:defRPr sz="2845" b="1"/>
            </a:lvl5pPr>
            <a:lvl6pPr marL="4064508" indent="0">
              <a:buNone/>
              <a:defRPr sz="2845" b="1"/>
            </a:lvl6pPr>
            <a:lvl7pPr marL="4877410" indent="0">
              <a:buNone/>
              <a:defRPr sz="2845" b="1"/>
            </a:lvl7pPr>
            <a:lvl8pPr marL="5690311" indent="0">
              <a:buNone/>
              <a:defRPr sz="2845" b="1"/>
            </a:lvl8pPr>
            <a:lvl9pPr marL="6503213" indent="0">
              <a:buNone/>
              <a:defRPr sz="2845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3139" y="4454047"/>
            <a:ext cx="9170519" cy="655123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4140" y="2989124"/>
            <a:ext cx="9215681" cy="1464923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902" indent="0">
              <a:buNone/>
              <a:defRPr sz="3556" b="1"/>
            </a:lvl2pPr>
            <a:lvl3pPr marL="1625803" indent="0">
              <a:buNone/>
              <a:defRPr sz="3200" b="1"/>
            </a:lvl3pPr>
            <a:lvl4pPr marL="2438705" indent="0">
              <a:buNone/>
              <a:defRPr sz="2845" b="1"/>
            </a:lvl4pPr>
            <a:lvl5pPr marL="3251606" indent="0">
              <a:buNone/>
              <a:defRPr sz="2845" b="1"/>
            </a:lvl5pPr>
            <a:lvl6pPr marL="4064508" indent="0">
              <a:buNone/>
              <a:defRPr sz="2845" b="1"/>
            </a:lvl6pPr>
            <a:lvl7pPr marL="4877410" indent="0">
              <a:buNone/>
              <a:defRPr sz="2845" b="1"/>
            </a:lvl7pPr>
            <a:lvl8pPr marL="5690311" indent="0">
              <a:buNone/>
              <a:defRPr sz="2845" b="1"/>
            </a:lvl8pPr>
            <a:lvl9pPr marL="6503213" indent="0">
              <a:buNone/>
              <a:defRPr sz="2845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4140" y="4454047"/>
            <a:ext cx="9215681" cy="655123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255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844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237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140" y="812906"/>
            <a:ext cx="6991497" cy="2845171"/>
          </a:xfrm>
        </p:spPr>
        <p:txBody>
          <a:bodyPr anchor="b"/>
          <a:lstStyle>
            <a:lvl1pPr>
              <a:defRPr sz="569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5681" y="1755652"/>
            <a:ext cx="10974140" cy="8665351"/>
          </a:xfrm>
        </p:spPr>
        <p:txBody>
          <a:bodyPr/>
          <a:lstStyle>
            <a:lvl1pPr>
              <a:defRPr sz="5690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3140" y="3658076"/>
            <a:ext cx="6991497" cy="6777039"/>
          </a:xfrm>
        </p:spPr>
        <p:txBody>
          <a:bodyPr/>
          <a:lstStyle>
            <a:lvl1pPr marL="0" indent="0">
              <a:buNone/>
              <a:defRPr sz="2845"/>
            </a:lvl1pPr>
            <a:lvl2pPr marL="812902" indent="0">
              <a:buNone/>
              <a:defRPr sz="2489"/>
            </a:lvl2pPr>
            <a:lvl3pPr marL="1625803" indent="0">
              <a:buNone/>
              <a:defRPr sz="2134"/>
            </a:lvl3pPr>
            <a:lvl4pPr marL="2438705" indent="0">
              <a:buNone/>
              <a:defRPr sz="1778"/>
            </a:lvl4pPr>
            <a:lvl5pPr marL="3251606" indent="0">
              <a:buNone/>
              <a:defRPr sz="1778"/>
            </a:lvl5pPr>
            <a:lvl6pPr marL="4064508" indent="0">
              <a:buNone/>
              <a:defRPr sz="1778"/>
            </a:lvl6pPr>
            <a:lvl7pPr marL="4877410" indent="0">
              <a:buNone/>
              <a:defRPr sz="1778"/>
            </a:lvl7pPr>
            <a:lvl8pPr marL="5690311" indent="0">
              <a:buNone/>
              <a:defRPr sz="1778"/>
            </a:lvl8pPr>
            <a:lvl9pPr marL="6503213" indent="0">
              <a:buNone/>
              <a:defRPr sz="1778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654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140" y="812906"/>
            <a:ext cx="6991497" cy="2845171"/>
          </a:xfrm>
        </p:spPr>
        <p:txBody>
          <a:bodyPr anchor="b"/>
          <a:lstStyle>
            <a:lvl1pPr>
              <a:defRPr sz="569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5681" y="1755652"/>
            <a:ext cx="10974140" cy="8665351"/>
          </a:xfrm>
        </p:spPr>
        <p:txBody>
          <a:bodyPr anchor="t"/>
          <a:lstStyle>
            <a:lvl1pPr marL="0" indent="0">
              <a:buNone/>
              <a:defRPr sz="5690"/>
            </a:lvl1pPr>
            <a:lvl2pPr marL="812902" indent="0">
              <a:buNone/>
              <a:defRPr sz="4978"/>
            </a:lvl2pPr>
            <a:lvl3pPr marL="1625803" indent="0">
              <a:buNone/>
              <a:defRPr sz="4267"/>
            </a:lvl3pPr>
            <a:lvl4pPr marL="2438705" indent="0">
              <a:buNone/>
              <a:defRPr sz="3556"/>
            </a:lvl4pPr>
            <a:lvl5pPr marL="3251606" indent="0">
              <a:buNone/>
              <a:defRPr sz="3556"/>
            </a:lvl5pPr>
            <a:lvl6pPr marL="4064508" indent="0">
              <a:buNone/>
              <a:defRPr sz="3556"/>
            </a:lvl6pPr>
            <a:lvl7pPr marL="4877410" indent="0">
              <a:buNone/>
              <a:defRPr sz="3556"/>
            </a:lvl7pPr>
            <a:lvl8pPr marL="5690311" indent="0">
              <a:buNone/>
              <a:defRPr sz="3556"/>
            </a:lvl8pPr>
            <a:lvl9pPr marL="6503213" indent="0">
              <a:buNone/>
              <a:defRPr sz="3556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3140" y="3658076"/>
            <a:ext cx="6991497" cy="6777039"/>
          </a:xfrm>
        </p:spPr>
        <p:txBody>
          <a:bodyPr/>
          <a:lstStyle>
            <a:lvl1pPr marL="0" indent="0">
              <a:buNone/>
              <a:defRPr sz="2845"/>
            </a:lvl1pPr>
            <a:lvl2pPr marL="812902" indent="0">
              <a:buNone/>
              <a:defRPr sz="2489"/>
            </a:lvl2pPr>
            <a:lvl3pPr marL="1625803" indent="0">
              <a:buNone/>
              <a:defRPr sz="2134"/>
            </a:lvl3pPr>
            <a:lvl4pPr marL="2438705" indent="0">
              <a:buNone/>
              <a:defRPr sz="1778"/>
            </a:lvl4pPr>
            <a:lvl5pPr marL="3251606" indent="0">
              <a:buNone/>
              <a:defRPr sz="1778"/>
            </a:lvl5pPr>
            <a:lvl6pPr marL="4064508" indent="0">
              <a:buNone/>
              <a:defRPr sz="1778"/>
            </a:lvl6pPr>
            <a:lvl7pPr marL="4877410" indent="0">
              <a:buNone/>
              <a:defRPr sz="1778"/>
            </a:lvl7pPr>
            <a:lvl8pPr marL="5690311" indent="0">
              <a:buNone/>
              <a:defRPr sz="1778"/>
            </a:lvl8pPr>
            <a:lvl9pPr marL="6503213" indent="0">
              <a:buNone/>
              <a:defRPr sz="1778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686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316" y="649197"/>
            <a:ext cx="18696682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316" y="3245978"/>
            <a:ext cx="18696682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315" y="11301650"/>
            <a:ext cx="487739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F6521-59B9-4340-9253-E00FD4831009}" type="datetimeFigureOut">
              <a:rPr lang="pt-PT" smtClean="0"/>
              <a:t>23/03/22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80610" y="11301650"/>
            <a:ext cx="7316093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9603" y="11301650"/>
            <a:ext cx="487739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3A718-CDAE-5640-89EA-F67FA968F7A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743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803" rtl="0" eaLnBrk="1" latinLnBrk="0" hangingPunct="1">
        <a:lnSpc>
          <a:spcPct val="90000"/>
        </a:lnSpc>
        <a:spcBef>
          <a:spcPct val="0"/>
        </a:spcBef>
        <a:buNone/>
        <a:defRPr sz="78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51" indent="-406451" algn="l" defTabSz="1625803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352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254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5156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8057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959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860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762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9664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902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80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705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606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508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741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90311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321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184CE313-206A-1D46-94E1-F6533929FD85}"/>
              </a:ext>
            </a:extLst>
          </p:cNvPr>
          <p:cNvSpPr txBox="1"/>
          <p:nvPr/>
        </p:nvSpPr>
        <p:spPr>
          <a:xfrm>
            <a:off x="6253452" y="587629"/>
            <a:ext cx="9269045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b="1" dirty="0">
                <a:solidFill>
                  <a:srgbClr val="00B0F0"/>
                </a:solidFill>
              </a:rPr>
              <a:t>Título</a:t>
            </a:r>
          </a:p>
          <a:p>
            <a:endParaRPr lang="pt-PT" sz="1000" dirty="0">
              <a:solidFill>
                <a:srgbClr val="00B0F0"/>
              </a:solidFill>
            </a:endParaRPr>
          </a:p>
          <a:p>
            <a:r>
              <a:rPr lang="pt-PT" sz="2000" b="1" dirty="0">
                <a:solidFill>
                  <a:srgbClr val="00B0F0"/>
                </a:solidFill>
              </a:rPr>
              <a:t>Nome do Autor</a:t>
            </a:r>
            <a:r>
              <a:rPr lang="pt-PT" sz="2000" b="1" baseline="30000" dirty="0">
                <a:solidFill>
                  <a:srgbClr val="00B0F0"/>
                </a:solidFill>
              </a:rPr>
              <a:t>a</a:t>
            </a:r>
            <a:r>
              <a:rPr lang="pt-PT" sz="2000" b="1" dirty="0">
                <a:solidFill>
                  <a:srgbClr val="00B0F0"/>
                </a:solidFill>
              </a:rPr>
              <a:t> &amp; Nome do </a:t>
            </a:r>
            <a:r>
              <a:rPr lang="pt-PT" sz="2000" b="1" dirty="0" err="1">
                <a:solidFill>
                  <a:srgbClr val="00B0F0"/>
                </a:solidFill>
              </a:rPr>
              <a:t>Autor</a:t>
            </a:r>
            <a:r>
              <a:rPr lang="pt-PT" sz="2000" b="1" baseline="30000" dirty="0" err="1">
                <a:solidFill>
                  <a:srgbClr val="00B0F0"/>
                </a:solidFill>
              </a:rPr>
              <a:t>b</a:t>
            </a:r>
            <a:endParaRPr lang="pt-PT" sz="2000" b="1" baseline="30000" dirty="0">
              <a:solidFill>
                <a:srgbClr val="00B0F0"/>
              </a:solidFill>
            </a:endParaRPr>
          </a:p>
          <a:p>
            <a:endParaRPr lang="pt-PT" sz="1050" dirty="0">
              <a:solidFill>
                <a:srgbClr val="00B0F0"/>
              </a:solidFill>
            </a:endParaRPr>
          </a:p>
          <a:p>
            <a:r>
              <a:rPr lang="pt-PT" sz="1600" dirty="0">
                <a:solidFill>
                  <a:srgbClr val="00B0F0"/>
                </a:solidFill>
              </a:rPr>
              <a:t>a Afiliação</a:t>
            </a:r>
          </a:p>
          <a:p>
            <a:r>
              <a:rPr lang="pt-PT" sz="1600" dirty="0">
                <a:solidFill>
                  <a:srgbClr val="00B0F0"/>
                </a:solidFill>
              </a:rPr>
              <a:t>b Afiliação</a:t>
            </a:r>
          </a:p>
        </p:txBody>
      </p:sp>
    </p:spTree>
    <p:extLst>
      <p:ext uri="{BB962C8B-B14F-4D97-AF65-F5344CB8AC3E}">
        <p14:creationId xmlns:p14="http://schemas.microsoft.com/office/powerpoint/2010/main" val="2457417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rsãoFinal-E-Poster X Congresso Iberoamericano de Universidades Promotoras da Sáude 16x9[1]" id="{F16806C1-32D9-4B46-AB4E-D4BC66458B93}" vid="{E4F071C3-7168-BC45-9057-AB7BAECEEA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do Office</Template>
  <TotalTime>14</TotalTime>
  <Words>12</Words>
  <Application>Microsoft Macintosh PowerPoint</Application>
  <PresentationFormat>Personalizados</PresentationFormat>
  <Paragraphs>6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 User</dc:creator>
  <cp:lastModifiedBy>Microsoft Office User</cp:lastModifiedBy>
  <cp:revision>2</cp:revision>
  <cp:lastPrinted>2022-03-23T09:40:04Z</cp:lastPrinted>
  <dcterms:created xsi:type="dcterms:W3CDTF">2022-03-23T17:04:08Z</dcterms:created>
  <dcterms:modified xsi:type="dcterms:W3CDTF">2022-03-23T17:28:21Z</dcterms:modified>
</cp:coreProperties>
</file>