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"/>
  </p:notesMasterIdLst>
  <p:sldIdLst>
    <p:sldId id="258" r:id="rId2"/>
    <p:sldId id="261" r:id="rId3"/>
  </p:sldIdLst>
  <p:sldSz cx="21677313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18"/>
    <p:restoredTop sz="94816"/>
  </p:normalViewPr>
  <p:slideViewPr>
    <p:cSldViewPr snapToGrid="0" snapToObjects="1">
      <p:cViewPr varScale="1">
        <p:scale>
          <a:sx n="78" d="100"/>
          <a:sy n="78" d="100"/>
        </p:scale>
        <p:origin x="21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9" d="100"/>
          <a:sy n="119" d="100"/>
        </p:scale>
        <p:origin x="3848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0033-E2DA-3A49-B899-3919A53A3105}" type="datetimeFigureOut">
              <a:rPr lang="pt-PT" smtClean="0"/>
              <a:t>24/03/22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E2E31-3A64-BD40-BCBA-F37EFEBDA9F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093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4E2E31-3A64-BD40-BCBA-F37EFEBDA9F4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554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1673B8-CB41-6F40-A9E2-0909225C2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C24F76F-34F5-3C4A-A8D4-CD9609BF4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664" y="2636875"/>
            <a:ext cx="16257985" cy="181435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664" y="5082363"/>
            <a:ext cx="16257985" cy="4266054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812902" indent="0" algn="ctr">
              <a:buNone/>
              <a:defRPr sz="3556"/>
            </a:lvl2pPr>
            <a:lvl3pPr marL="1625803" indent="0" algn="ctr">
              <a:buNone/>
              <a:defRPr sz="3200"/>
            </a:lvl3pPr>
            <a:lvl4pPr marL="2438705" indent="0" algn="ctr">
              <a:buNone/>
              <a:defRPr sz="2845"/>
            </a:lvl4pPr>
            <a:lvl5pPr marL="3251606" indent="0" algn="ctr">
              <a:buNone/>
              <a:defRPr sz="2845"/>
            </a:lvl5pPr>
            <a:lvl6pPr marL="4064508" indent="0" algn="ctr">
              <a:buNone/>
              <a:defRPr sz="2845"/>
            </a:lvl6pPr>
            <a:lvl7pPr marL="4877410" indent="0" algn="ctr">
              <a:buNone/>
              <a:defRPr sz="2845"/>
            </a:lvl7pPr>
            <a:lvl8pPr marL="5690311" indent="0" algn="ctr">
              <a:buNone/>
              <a:defRPr sz="2845"/>
            </a:lvl8pPr>
            <a:lvl9pPr marL="6503213" indent="0" algn="ctr">
              <a:buNone/>
              <a:defRPr sz="2845"/>
            </a:lvl9pPr>
          </a:lstStyle>
          <a:p>
            <a:r>
              <a:rPr lang="pt-PT" dirty="0"/>
              <a:t>Clique para editar o estilo de subtítulo do Modelo Global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12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C1C509AB-54C7-1E4B-A31C-0D5CBB6D70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6835974-4D3A-8546-91A5-B84BF59E6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00725F-1119-254F-8C5C-E1010389C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C10169-FFA7-564E-B24B-D7DC81FC9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7246" y="649197"/>
            <a:ext cx="13509751" cy="2356863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70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968CE28-50D8-CF44-8F3B-897D7658F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3A5BD33-8CE8-FF46-A4D5-ED84D8DAA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0921" y="649197"/>
            <a:ext cx="13616076" cy="2356863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34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0F35A09-46A1-2341-8D6D-4F2245CE9E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8335C52-4500-B946-B860-C21AECCCA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3630932-0FA7-044A-8A56-CDB592FADD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9025" y="3039931"/>
            <a:ext cx="18696682" cy="5072193"/>
          </a:xfrm>
        </p:spPr>
        <p:txBody>
          <a:bodyPr anchor="b"/>
          <a:lstStyle>
            <a:lvl1pPr>
              <a:defRPr sz="1066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9025" y="8160109"/>
            <a:ext cx="18696682" cy="2667346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902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80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705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4pPr>
            <a:lvl5pPr marL="3251606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5pPr>
            <a:lvl6pPr marL="4064508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6pPr>
            <a:lvl7pPr marL="4877410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7pPr>
            <a:lvl8pPr marL="5690311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8pPr>
            <a:lvl9pPr marL="6503213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0109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C0051F5-21AD-9C49-9FFB-D94B19AA86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A6389BE-5A56-7941-A9C0-B95242A798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F8D35DE-68D4-1F48-B2AA-F3EE82C24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390" y="649197"/>
            <a:ext cx="13658607" cy="2356863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315" y="3245978"/>
            <a:ext cx="9212858" cy="773672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4140" y="3245978"/>
            <a:ext cx="9212858" cy="773672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A17D4010-567A-C043-B976-356D3EE3D7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539CE9D1-0B82-2346-B264-F780BC9D48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94E3D76-F64C-A446-8702-0E3F8F8587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777" y="649197"/>
            <a:ext cx="13470044" cy="2356863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3139" y="2989124"/>
            <a:ext cx="9170519" cy="146492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902" indent="0">
              <a:buNone/>
              <a:defRPr sz="3556" b="1"/>
            </a:lvl2pPr>
            <a:lvl3pPr marL="1625803" indent="0">
              <a:buNone/>
              <a:defRPr sz="3200" b="1"/>
            </a:lvl3pPr>
            <a:lvl4pPr marL="2438705" indent="0">
              <a:buNone/>
              <a:defRPr sz="2845" b="1"/>
            </a:lvl4pPr>
            <a:lvl5pPr marL="3251606" indent="0">
              <a:buNone/>
              <a:defRPr sz="2845" b="1"/>
            </a:lvl5pPr>
            <a:lvl6pPr marL="4064508" indent="0">
              <a:buNone/>
              <a:defRPr sz="2845" b="1"/>
            </a:lvl6pPr>
            <a:lvl7pPr marL="4877410" indent="0">
              <a:buNone/>
              <a:defRPr sz="2845" b="1"/>
            </a:lvl7pPr>
            <a:lvl8pPr marL="5690311" indent="0">
              <a:buNone/>
              <a:defRPr sz="2845" b="1"/>
            </a:lvl8pPr>
            <a:lvl9pPr marL="6503213" indent="0">
              <a:buNone/>
              <a:defRPr sz="284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3139" y="4454047"/>
            <a:ext cx="9170519" cy="655123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4140" y="2989124"/>
            <a:ext cx="9215681" cy="1464923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902" indent="0">
              <a:buNone/>
              <a:defRPr sz="3556" b="1"/>
            </a:lvl2pPr>
            <a:lvl3pPr marL="1625803" indent="0">
              <a:buNone/>
              <a:defRPr sz="3200" b="1"/>
            </a:lvl3pPr>
            <a:lvl4pPr marL="2438705" indent="0">
              <a:buNone/>
              <a:defRPr sz="2845" b="1"/>
            </a:lvl4pPr>
            <a:lvl5pPr marL="3251606" indent="0">
              <a:buNone/>
              <a:defRPr sz="2845" b="1"/>
            </a:lvl5pPr>
            <a:lvl6pPr marL="4064508" indent="0">
              <a:buNone/>
              <a:defRPr sz="2845" b="1"/>
            </a:lvl6pPr>
            <a:lvl7pPr marL="4877410" indent="0">
              <a:buNone/>
              <a:defRPr sz="2845" b="1"/>
            </a:lvl7pPr>
            <a:lvl8pPr marL="5690311" indent="0">
              <a:buNone/>
              <a:defRPr sz="2845" b="1"/>
            </a:lvl8pPr>
            <a:lvl9pPr marL="6503213" indent="0">
              <a:buNone/>
              <a:defRPr sz="2845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4140" y="4454047"/>
            <a:ext cx="9215681" cy="6551232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5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C4B83E5-D74E-8E4B-AAD6-E9A3FED21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BF09EC6-F860-8643-997B-D4DF062AF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488" y="649197"/>
            <a:ext cx="13169510" cy="2356863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44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ED5122A-C584-B846-9FC9-83E75C400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C3C792D-DD6E-BE4D-B2BE-65D03EF3E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B3275C6-FCB5-3345-8934-7725D058E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5237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7CA4438-6C53-7643-BDE1-823DB416EE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C1264AD-2CD5-D243-BF99-A0D6E703B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E556FE5-D4ED-704C-98DD-00F506A21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140" y="3008931"/>
            <a:ext cx="6991497" cy="2845171"/>
          </a:xfrm>
        </p:spPr>
        <p:txBody>
          <a:bodyPr anchor="b"/>
          <a:lstStyle>
            <a:lvl1pPr>
              <a:defRPr sz="569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5681" y="3008931"/>
            <a:ext cx="10974140" cy="7412072"/>
          </a:xfrm>
        </p:spPr>
        <p:txBody>
          <a:bodyPr/>
          <a:lstStyle>
            <a:lvl1pPr>
              <a:defRPr sz="5690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3140" y="6096794"/>
            <a:ext cx="6991497" cy="4338321"/>
          </a:xfrm>
        </p:spPr>
        <p:txBody>
          <a:bodyPr/>
          <a:lstStyle>
            <a:lvl1pPr marL="0" indent="0">
              <a:buNone/>
              <a:defRPr sz="2845"/>
            </a:lvl1pPr>
            <a:lvl2pPr marL="812902" indent="0">
              <a:buNone/>
              <a:defRPr sz="2489"/>
            </a:lvl2pPr>
            <a:lvl3pPr marL="1625803" indent="0">
              <a:buNone/>
              <a:defRPr sz="2134"/>
            </a:lvl3pPr>
            <a:lvl4pPr marL="2438705" indent="0">
              <a:buNone/>
              <a:defRPr sz="1778"/>
            </a:lvl4pPr>
            <a:lvl5pPr marL="3251606" indent="0">
              <a:buNone/>
              <a:defRPr sz="1778"/>
            </a:lvl5pPr>
            <a:lvl6pPr marL="4064508" indent="0">
              <a:buNone/>
              <a:defRPr sz="1778"/>
            </a:lvl6pPr>
            <a:lvl7pPr marL="4877410" indent="0">
              <a:buNone/>
              <a:defRPr sz="1778"/>
            </a:lvl7pPr>
            <a:lvl8pPr marL="5690311" indent="0">
              <a:buNone/>
              <a:defRPr sz="1778"/>
            </a:lvl8pPr>
            <a:lvl9pPr marL="6503213" indent="0">
              <a:buNone/>
              <a:defRPr sz="1778"/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136548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D9AA9D6-8114-4342-9645-97889710ED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06F3FDE-92F0-F34B-AA00-A3507F940D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576A718-F900-3141-A38B-0D96234A7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492" y="2934586"/>
            <a:ext cx="6991497" cy="3024981"/>
          </a:xfrm>
        </p:spPr>
        <p:txBody>
          <a:bodyPr anchor="b"/>
          <a:lstStyle>
            <a:lvl1pPr>
              <a:defRPr sz="5690"/>
            </a:lvl1pPr>
          </a:lstStyle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5681" y="2934586"/>
            <a:ext cx="10974140" cy="7486417"/>
          </a:xfrm>
        </p:spPr>
        <p:txBody>
          <a:bodyPr anchor="t"/>
          <a:lstStyle>
            <a:lvl1pPr marL="0" indent="0">
              <a:buNone/>
              <a:defRPr sz="5690"/>
            </a:lvl1pPr>
            <a:lvl2pPr marL="812902" indent="0">
              <a:buNone/>
              <a:defRPr sz="4978"/>
            </a:lvl2pPr>
            <a:lvl3pPr marL="1625803" indent="0">
              <a:buNone/>
              <a:defRPr sz="4267"/>
            </a:lvl3pPr>
            <a:lvl4pPr marL="2438705" indent="0">
              <a:buNone/>
              <a:defRPr sz="3556"/>
            </a:lvl4pPr>
            <a:lvl5pPr marL="3251606" indent="0">
              <a:buNone/>
              <a:defRPr sz="3556"/>
            </a:lvl5pPr>
            <a:lvl6pPr marL="4064508" indent="0">
              <a:buNone/>
              <a:defRPr sz="3556"/>
            </a:lvl6pPr>
            <a:lvl7pPr marL="4877410" indent="0">
              <a:buNone/>
              <a:defRPr sz="3556"/>
            </a:lvl7pPr>
            <a:lvl8pPr marL="5690311" indent="0">
              <a:buNone/>
              <a:defRPr sz="3556"/>
            </a:lvl8pPr>
            <a:lvl9pPr marL="6503213" indent="0">
              <a:buNone/>
              <a:defRPr sz="3556"/>
            </a:lvl9pPr>
          </a:lstStyle>
          <a:p>
            <a:r>
              <a:rPr lang="pt-PT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3140" y="6485860"/>
            <a:ext cx="6991497" cy="3949255"/>
          </a:xfrm>
        </p:spPr>
        <p:txBody>
          <a:bodyPr/>
          <a:lstStyle>
            <a:lvl1pPr marL="0" indent="0">
              <a:buNone/>
              <a:defRPr sz="2845"/>
            </a:lvl1pPr>
            <a:lvl2pPr marL="812902" indent="0">
              <a:buNone/>
              <a:defRPr sz="2489"/>
            </a:lvl2pPr>
            <a:lvl3pPr marL="1625803" indent="0">
              <a:buNone/>
              <a:defRPr sz="2134"/>
            </a:lvl3pPr>
            <a:lvl4pPr marL="2438705" indent="0">
              <a:buNone/>
              <a:defRPr sz="1778"/>
            </a:lvl4pPr>
            <a:lvl5pPr marL="3251606" indent="0">
              <a:buNone/>
              <a:defRPr sz="1778"/>
            </a:lvl5pPr>
            <a:lvl6pPr marL="4064508" indent="0">
              <a:buNone/>
              <a:defRPr sz="1778"/>
            </a:lvl6pPr>
            <a:lvl7pPr marL="4877410" indent="0">
              <a:buNone/>
              <a:defRPr sz="1778"/>
            </a:lvl7pPr>
            <a:lvl8pPr marL="5690311" indent="0">
              <a:buNone/>
              <a:defRPr sz="1778"/>
            </a:lvl8pPr>
            <a:lvl9pPr marL="6503213" indent="0">
              <a:buNone/>
              <a:defRPr sz="1778"/>
            </a:lvl9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75686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DFCF0D7-EF6E-A440-BCAE-B2CAB9B1A3A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49"/>
            <a:ext cx="21677313" cy="121934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54233" y="1519764"/>
            <a:ext cx="14232765" cy="1030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dirty="0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316" y="3245978"/>
            <a:ext cx="18696682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1388" y="11619792"/>
            <a:ext cx="10405098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3786" y="11603462"/>
            <a:ext cx="714659" cy="300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3A718-CDAE-5640-89EA-F67FA968F7A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2743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l" defTabSz="1625803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406451" indent="-406451" algn="l" defTabSz="1625803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1219352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2032254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845156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3658057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4470959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860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762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9664" indent="-406451" algn="l" defTabSz="1625803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902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80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705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606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508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7410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90311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3213" algn="l" defTabSz="162580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AE3CCED-F5E4-4149-BE73-1799B8D156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" y="99"/>
            <a:ext cx="21677312" cy="1219348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9A58673-5EB5-DB40-960F-8A4A06FD7FF1}"/>
              </a:ext>
            </a:extLst>
          </p:cNvPr>
          <p:cNvSpPr txBox="1"/>
          <p:nvPr/>
        </p:nvSpPr>
        <p:spPr>
          <a:xfrm>
            <a:off x="1145903" y="4549798"/>
            <a:ext cx="8096068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solidFill>
                  <a:schemeClr val="bg1"/>
                </a:solidFill>
              </a:rPr>
              <a:t>Título</a:t>
            </a:r>
          </a:p>
          <a:p>
            <a:endParaRPr lang="pt-PT" sz="4000" b="1" dirty="0">
              <a:solidFill>
                <a:schemeClr val="bg1"/>
              </a:solidFill>
            </a:endParaRPr>
          </a:p>
          <a:p>
            <a:endParaRPr lang="pt-PT" sz="105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5AC17B6-EC96-BD46-9F0F-3D3C3B77FE03}"/>
              </a:ext>
            </a:extLst>
          </p:cNvPr>
          <p:cNvSpPr txBox="1"/>
          <p:nvPr/>
        </p:nvSpPr>
        <p:spPr>
          <a:xfrm>
            <a:off x="1145903" y="6034820"/>
            <a:ext cx="6169297" cy="979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b="1" dirty="0">
                <a:solidFill>
                  <a:schemeClr val="bg1"/>
                </a:solidFill>
              </a:rPr>
              <a:t>Nome do Autor</a:t>
            </a:r>
            <a:r>
              <a:rPr lang="pt-PT" sz="1800" b="1" baseline="30000" dirty="0">
                <a:solidFill>
                  <a:schemeClr val="bg1"/>
                </a:solidFill>
              </a:rPr>
              <a:t>a</a:t>
            </a:r>
            <a:r>
              <a:rPr lang="pt-PT" sz="1800" b="1" dirty="0">
                <a:solidFill>
                  <a:schemeClr val="bg1"/>
                </a:solidFill>
              </a:rPr>
              <a:t> &amp; Nome do </a:t>
            </a:r>
            <a:r>
              <a:rPr lang="pt-PT" sz="1800" b="1" dirty="0" err="1">
                <a:solidFill>
                  <a:schemeClr val="bg1"/>
                </a:solidFill>
              </a:rPr>
              <a:t>Autor</a:t>
            </a:r>
            <a:r>
              <a:rPr lang="pt-PT" sz="1800" b="1" baseline="30000" dirty="0" err="1">
                <a:solidFill>
                  <a:schemeClr val="bg1"/>
                </a:solidFill>
              </a:rPr>
              <a:t>b</a:t>
            </a:r>
            <a:endParaRPr lang="pt-PT" sz="1800" b="1" baseline="30000" dirty="0">
              <a:solidFill>
                <a:schemeClr val="bg1"/>
              </a:solidFill>
            </a:endParaRPr>
          </a:p>
          <a:p>
            <a:endParaRPr lang="pt-PT" sz="1000" dirty="0">
              <a:solidFill>
                <a:schemeClr val="bg1"/>
              </a:solidFill>
            </a:endParaRPr>
          </a:p>
          <a:p>
            <a:r>
              <a:rPr lang="pt-PT" dirty="0">
                <a:solidFill>
                  <a:schemeClr val="bg1"/>
                </a:solidFill>
              </a:rPr>
              <a:t>a Afiliação</a:t>
            </a:r>
          </a:p>
          <a:p>
            <a:r>
              <a:rPr lang="pt-PT" dirty="0">
                <a:solidFill>
                  <a:schemeClr val="bg1"/>
                </a:solidFill>
              </a:rPr>
              <a:t>b Afiliação</a:t>
            </a:r>
          </a:p>
        </p:txBody>
      </p:sp>
    </p:spTree>
    <p:extLst>
      <p:ext uri="{BB962C8B-B14F-4D97-AF65-F5344CB8AC3E}">
        <p14:creationId xmlns:p14="http://schemas.microsoft.com/office/powerpoint/2010/main" val="1123587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D696E-F026-0643-9D8D-B99A7018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E0F7964-796F-CE4C-8AEA-D25047BDF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6632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13</Words>
  <Application>Microsoft Macintosh PowerPoint</Application>
  <PresentationFormat>Personalizados</PresentationFormat>
  <Paragraphs>6</Paragraphs>
  <Slides>2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Tiago Almeida</dc:creator>
  <cp:lastModifiedBy>Microsoft Office User</cp:lastModifiedBy>
  <cp:revision>13</cp:revision>
  <cp:lastPrinted>2022-03-23T09:40:04Z</cp:lastPrinted>
  <dcterms:created xsi:type="dcterms:W3CDTF">2022-03-16T15:16:12Z</dcterms:created>
  <dcterms:modified xsi:type="dcterms:W3CDTF">2022-03-24T10:23:38Z</dcterms:modified>
</cp:coreProperties>
</file>