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2" r:id="rId1"/>
  </p:sldMasterIdLst>
  <p:notesMasterIdLst>
    <p:notesMasterId r:id="rId4"/>
  </p:notesMasterIdLst>
  <p:sldIdLst>
    <p:sldId id="258" r:id="rId2"/>
    <p:sldId id="261" r:id="rId3"/>
  </p:sldIdLst>
  <p:sldSz cx="21677313" cy="12193588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>
        <p15:guide id="1" orient="horz" pos="2880" userDrawn="1">
          <p15:clr>
            <a:srgbClr val="A4A3A4"/>
          </p15:clr>
        </p15:guide>
        <p15:guide id="2" pos="2160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818"/>
    <p:restoredTop sz="94816"/>
  </p:normalViewPr>
  <p:slideViewPr>
    <p:cSldViewPr snapToGrid="0" snapToObjects="1">
      <p:cViewPr varScale="1">
        <p:scale>
          <a:sx n="78" d="100"/>
          <a:sy n="78" d="100"/>
        </p:scale>
        <p:origin x="216" y="3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napToObjects="1" showGuides="1">
      <p:cViewPr varScale="1">
        <p:scale>
          <a:sx n="119" d="100"/>
          <a:sy n="119" d="100"/>
        </p:scale>
        <p:origin x="3848" y="208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o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PT"/>
          </a:p>
        </p:txBody>
      </p:sp>
      <p:sp>
        <p:nvSpPr>
          <p:cNvPr id="3" name="Marcador de Posição d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5520033-E2DA-3A49-B899-3919A53A3105}" type="datetimeFigureOut">
              <a:rPr lang="pt-PT" smtClean="0"/>
              <a:t>24/03/22</a:t>
            </a:fld>
            <a:endParaRPr lang="pt-PT"/>
          </a:p>
        </p:txBody>
      </p:sp>
      <p:sp>
        <p:nvSpPr>
          <p:cNvPr id="4" name="Marcador de Posição da Imagem do Diapositivo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PT"/>
          </a:p>
        </p:txBody>
      </p:sp>
      <p:sp>
        <p:nvSpPr>
          <p:cNvPr id="5" name="Marcador de Posição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PT"/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D4E2E31-3A64-BD40-BCBA-F37EFEBDA9F4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4709351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D4E2E31-3A64-BD40-BCBA-F37EFEBDA9F4}" type="slidenum">
              <a:rPr lang="pt-PT" smtClean="0"/>
              <a:t>1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8255477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o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EC1673B8-CB41-6F40-A9E2-0909225C2BC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931388" y="11619792"/>
            <a:ext cx="10405098" cy="30006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PT" dirty="0"/>
          </a:p>
        </p:txBody>
      </p: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9C24F76F-34F5-3C4A-A8D4-CD9609BF411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5593786" y="11603462"/>
            <a:ext cx="714659" cy="30006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63A718-CDAE-5640-89EA-F67FA968F7A4}" type="slidenum">
              <a:rPr lang="pt-PT" smtClean="0"/>
              <a:pPr/>
              <a:t>‹nº›</a:t>
            </a:fld>
            <a:endParaRPr lang="pt-PT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709664" y="2636875"/>
            <a:ext cx="16257985" cy="1814350"/>
          </a:xfrm>
        </p:spPr>
        <p:txBody>
          <a:bodyPr anchor="b">
            <a:normAutofit/>
          </a:bodyPr>
          <a:lstStyle>
            <a:lvl1pPr algn="ctr">
              <a:defRPr sz="4400"/>
            </a:lvl1pPr>
          </a:lstStyle>
          <a:p>
            <a:r>
              <a:rPr lang="pt-PT" dirty="0"/>
              <a:t>Clique para editar o estilo de título do Modelo Global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709664" y="5082363"/>
            <a:ext cx="16257985" cy="4266054"/>
          </a:xfrm>
        </p:spPr>
        <p:txBody>
          <a:bodyPr>
            <a:normAutofit/>
          </a:bodyPr>
          <a:lstStyle>
            <a:lvl1pPr marL="0" indent="0" algn="ctr">
              <a:buNone/>
              <a:defRPr sz="3600"/>
            </a:lvl1pPr>
            <a:lvl2pPr marL="812902" indent="0" algn="ctr">
              <a:buNone/>
              <a:defRPr sz="3556"/>
            </a:lvl2pPr>
            <a:lvl3pPr marL="1625803" indent="0" algn="ctr">
              <a:buNone/>
              <a:defRPr sz="3200"/>
            </a:lvl3pPr>
            <a:lvl4pPr marL="2438705" indent="0" algn="ctr">
              <a:buNone/>
              <a:defRPr sz="2845"/>
            </a:lvl4pPr>
            <a:lvl5pPr marL="3251606" indent="0" algn="ctr">
              <a:buNone/>
              <a:defRPr sz="2845"/>
            </a:lvl5pPr>
            <a:lvl6pPr marL="4064508" indent="0" algn="ctr">
              <a:buNone/>
              <a:defRPr sz="2845"/>
            </a:lvl6pPr>
            <a:lvl7pPr marL="4877410" indent="0" algn="ctr">
              <a:buNone/>
              <a:defRPr sz="2845"/>
            </a:lvl7pPr>
            <a:lvl8pPr marL="5690311" indent="0" algn="ctr">
              <a:buNone/>
              <a:defRPr sz="2845"/>
            </a:lvl8pPr>
            <a:lvl9pPr marL="6503213" indent="0" algn="ctr">
              <a:buNone/>
              <a:defRPr sz="2845"/>
            </a:lvl9pPr>
          </a:lstStyle>
          <a:p>
            <a:r>
              <a:rPr lang="pt-PT" dirty="0"/>
              <a:t>Clique para editar o estilo de subtítulo do Modelo Global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32126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m 7">
            <a:extLst>
              <a:ext uri="{FF2B5EF4-FFF2-40B4-BE49-F238E27FC236}">
                <a16:creationId xmlns:a16="http://schemas.microsoft.com/office/drawing/2014/main" id="{C1C509AB-54C7-1E4B-A31C-0D5CBB6D707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49"/>
            <a:ext cx="21677313" cy="12193488"/>
          </a:xfrm>
          <a:prstGeom prst="rect">
            <a:avLst/>
          </a:prstGeom>
        </p:spPr>
      </p:pic>
      <p:sp>
        <p:nvSpPr>
          <p:cNvPr id="11" name="Footer Placeholder 4">
            <a:extLst>
              <a:ext uri="{FF2B5EF4-FFF2-40B4-BE49-F238E27FC236}">
                <a16:creationId xmlns:a16="http://schemas.microsoft.com/office/drawing/2014/main" id="{16835974-4D3A-8546-91A5-B84BF59E64E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931388" y="11619792"/>
            <a:ext cx="10405098" cy="30006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PT" dirty="0"/>
          </a:p>
        </p:txBody>
      </p: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C000725F-1119-254F-8C5C-E1010389C31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5593786" y="11603462"/>
            <a:ext cx="714659" cy="30006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63A718-CDAE-5640-89EA-F67FA968F7A4}" type="slidenum">
              <a:rPr lang="pt-PT" smtClean="0"/>
              <a:pPr/>
              <a:t>‹nº›</a:t>
            </a:fld>
            <a:endParaRPr lang="pt-PT" dirty="0"/>
          </a:p>
        </p:txBody>
      </p:sp>
      <p:pic>
        <p:nvPicPr>
          <p:cNvPr id="7" name="Imagem 6">
            <a:extLst>
              <a:ext uri="{FF2B5EF4-FFF2-40B4-BE49-F238E27FC236}">
                <a16:creationId xmlns:a16="http://schemas.microsoft.com/office/drawing/2014/main" id="{90C10169-FFA7-564E-B24B-D7DC81FC9DA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49"/>
            <a:ext cx="21677313" cy="1219348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77246" y="649197"/>
            <a:ext cx="13509751" cy="2356863"/>
          </a:xfrm>
        </p:spPr>
        <p:txBody>
          <a:bodyPr/>
          <a:lstStyle/>
          <a:p>
            <a:r>
              <a:rPr lang="pt-PT" dirty="0"/>
              <a:t>Clique para editar o estilo de título do Modelo Global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47074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Obje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ooter Placeholder 4">
            <a:extLst>
              <a:ext uri="{FF2B5EF4-FFF2-40B4-BE49-F238E27FC236}">
                <a16:creationId xmlns:a16="http://schemas.microsoft.com/office/drawing/2014/main" id="{F968CE28-50D8-CF44-8F3B-897D7658F92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931388" y="11619792"/>
            <a:ext cx="10405098" cy="30006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PT" dirty="0"/>
          </a:p>
        </p:txBody>
      </p: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23A5BD33-8CE8-FF46-A4D5-ED84D8DAAE0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5593786" y="11603462"/>
            <a:ext cx="714659" cy="30006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63A718-CDAE-5640-89EA-F67FA968F7A4}" type="slidenum">
              <a:rPr lang="pt-PT" smtClean="0"/>
              <a:pPr/>
              <a:t>‹nº›</a:t>
            </a:fld>
            <a:endParaRPr lang="pt-PT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70921" y="649197"/>
            <a:ext cx="13616076" cy="2356863"/>
          </a:xfrm>
        </p:spPr>
        <p:txBody>
          <a:bodyPr/>
          <a:lstStyle/>
          <a:p>
            <a:r>
              <a:rPr lang="pt-PT" dirty="0"/>
              <a:t>Clique para editar o estilo de título do Modelo Global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83458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c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m 7">
            <a:extLst>
              <a:ext uri="{FF2B5EF4-FFF2-40B4-BE49-F238E27FC236}">
                <a16:creationId xmlns:a16="http://schemas.microsoft.com/office/drawing/2014/main" id="{F0F35A09-46A1-2341-8D6D-4F2245CE9E3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49"/>
            <a:ext cx="21677313" cy="12193488"/>
          </a:xfrm>
          <a:prstGeom prst="rect">
            <a:avLst/>
          </a:prstGeom>
        </p:spPr>
      </p:pic>
      <p:sp>
        <p:nvSpPr>
          <p:cNvPr id="11" name="Footer Placeholder 4">
            <a:extLst>
              <a:ext uri="{FF2B5EF4-FFF2-40B4-BE49-F238E27FC236}">
                <a16:creationId xmlns:a16="http://schemas.microsoft.com/office/drawing/2014/main" id="{F8335C52-4500-B946-B860-C21AECCCAA4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931388" y="11619792"/>
            <a:ext cx="10405098" cy="30006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PT" dirty="0"/>
          </a:p>
        </p:txBody>
      </p: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A3630932-0FA7-044A-8A56-CDB592FADD7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5593786" y="11603462"/>
            <a:ext cx="714659" cy="30006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63A718-CDAE-5640-89EA-F67FA968F7A4}" type="slidenum">
              <a:rPr lang="pt-PT" smtClean="0"/>
              <a:pPr/>
              <a:t>‹nº›</a:t>
            </a:fld>
            <a:endParaRPr lang="pt-PT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79025" y="3039931"/>
            <a:ext cx="18696682" cy="5072193"/>
          </a:xfrm>
        </p:spPr>
        <p:txBody>
          <a:bodyPr anchor="b"/>
          <a:lstStyle>
            <a:lvl1pPr>
              <a:defRPr sz="10668"/>
            </a:lvl1pPr>
          </a:lstStyle>
          <a:p>
            <a:r>
              <a:rPr lang="pt-PT"/>
              <a:t>Clique para editar o estilo de título do Modelo Global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79025" y="8160109"/>
            <a:ext cx="18696682" cy="2667346"/>
          </a:xfrm>
        </p:spPr>
        <p:txBody>
          <a:bodyPr/>
          <a:lstStyle>
            <a:lvl1pPr marL="0" indent="0">
              <a:buNone/>
              <a:defRPr sz="4267">
                <a:solidFill>
                  <a:schemeClr val="tx1">
                    <a:tint val="75000"/>
                  </a:schemeClr>
                </a:solidFill>
              </a:defRPr>
            </a:lvl1pPr>
            <a:lvl2pPr marL="812902" indent="0">
              <a:buNone/>
              <a:defRPr sz="3556">
                <a:solidFill>
                  <a:schemeClr val="tx1">
                    <a:tint val="75000"/>
                  </a:schemeClr>
                </a:solidFill>
              </a:defRPr>
            </a:lvl2pPr>
            <a:lvl3pPr marL="1625803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3pPr>
            <a:lvl4pPr marL="2438705" indent="0">
              <a:buNone/>
              <a:defRPr sz="2845">
                <a:solidFill>
                  <a:schemeClr val="tx1">
                    <a:tint val="75000"/>
                  </a:schemeClr>
                </a:solidFill>
              </a:defRPr>
            </a:lvl4pPr>
            <a:lvl5pPr marL="3251606" indent="0">
              <a:buNone/>
              <a:defRPr sz="2845">
                <a:solidFill>
                  <a:schemeClr val="tx1">
                    <a:tint val="75000"/>
                  </a:schemeClr>
                </a:solidFill>
              </a:defRPr>
            </a:lvl5pPr>
            <a:lvl6pPr marL="4064508" indent="0">
              <a:buNone/>
              <a:defRPr sz="2845">
                <a:solidFill>
                  <a:schemeClr val="tx1">
                    <a:tint val="75000"/>
                  </a:schemeClr>
                </a:solidFill>
              </a:defRPr>
            </a:lvl6pPr>
            <a:lvl7pPr marL="4877410" indent="0">
              <a:buNone/>
              <a:defRPr sz="2845">
                <a:solidFill>
                  <a:schemeClr val="tx1">
                    <a:tint val="75000"/>
                  </a:schemeClr>
                </a:solidFill>
              </a:defRPr>
            </a:lvl7pPr>
            <a:lvl8pPr marL="5690311" indent="0">
              <a:buNone/>
              <a:defRPr sz="2845">
                <a:solidFill>
                  <a:schemeClr val="tx1">
                    <a:tint val="75000"/>
                  </a:schemeClr>
                </a:solidFill>
              </a:defRPr>
            </a:lvl8pPr>
            <a:lvl9pPr marL="6503213" indent="0">
              <a:buNone/>
              <a:defRPr sz="2845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PT"/>
              <a:t>Clique para editar os estilos do texto de Modelo Global</a:t>
            </a:r>
          </a:p>
        </p:txBody>
      </p:sp>
    </p:spTree>
    <p:extLst>
      <p:ext uri="{BB962C8B-B14F-4D97-AF65-F5344CB8AC3E}">
        <p14:creationId xmlns:p14="http://schemas.microsoft.com/office/powerpoint/2010/main" val="1010999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údo Dup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m 8">
            <a:extLst>
              <a:ext uri="{FF2B5EF4-FFF2-40B4-BE49-F238E27FC236}">
                <a16:creationId xmlns:a16="http://schemas.microsoft.com/office/drawing/2014/main" id="{DC0051F5-21AD-9C49-9FFB-D94B19AA863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49"/>
            <a:ext cx="21677313" cy="12193488"/>
          </a:xfrm>
          <a:prstGeom prst="rect">
            <a:avLst/>
          </a:prstGeom>
        </p:spPr>
      </p:pic>
      <p:sp>
        <p:nvSpPr>
          <p:cNvPr id="12" name="Footer Placeholder 4">
            <a:extLst>
              <a:ext uri="{FF2B5EF4-FFF2-40B4-BE49-F238E27FC236}">
                <a16:creationId xmlns:a16="http://schemas.microsoft.com/office/drawing/2014/main" id="{DA6389BE-5A56-7941-A9C0-B95242A7988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931388" y="11619792"/>
            <a:ext cx="10405098" cy="30006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PT" dirty="0"/>
          </a:p>
        </p:txBody>
      </p:sp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id="{2F8D35DE-68D4-1F48-B2AA-F3EE82C24A7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5593786" y="11603462"/>
            <a:ext cx="714659" cy="30006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63A718-CDAE-5640-89EA-F67FA968F7A4}" type="slidenum">
              <a:rPr lang="pt-PT" smtClean="0"/>
              <a:pPr/>
              <a:t>‹nº›</a:t>
            </a:fld>
            <a:endParaRPr lang="pt-PT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28390" y="649197"/>
            <a:ext cx="13658607" cy="2356863"/>
          </a:xfrm>
        </p:spPr>
        <p:txBody>
          <a:bodyPr/>
          <a:lstStyle/>
          <a:p>
            <a:r>
              <a:rPr lang="pt-PT" dirty="0"/>
              <a:t>Clique para editar o estilo de título do Modelo Global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90315" y="3245978"/>
            <a:ext cx="9212858" cy="7736720"/>
          </a:xfrm>
        </p:spPr>
        <p:txBody>
          <a:bodyPr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4140" y="3245978"/>
            <a:ext cx="9212858" cy="7736720"/>
          </a:xfrm>
        </p:spPr>
        <p:txBody>
          <a:bodyPr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5641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m 10">
            <a:extLst>
              <a:ext uri="{FF2B5EF4-FFF2-40B4-BE49-F238E27FC236}">
                <a16:creationId xmlns:a16="http://schemas.microsoft.com/office/drawing/2014/main" id="{A17D4010-567A-C043-B976-356D3EE3D7D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49"/>
            <a:ext cx="21677313" cy="12193488"/>
          </a:xfrm>
          <a:prstGeom prst="rect">
            <a:avLst/>
          </a:prstGeom>
        </p:spPr>
      </p:pic>
      <p:sp>
        <p:nvSpPr>
          <p:cNvPr id="14" name="Footer Placeholder 4">
            <a:extLst>
              <a:ext uri="{FF2B5EF4-FFF2-40B4-BE49-F238E27FC236}">
                <a16:creationId xmlns:a16="http://schemas.microsoft.com/office/drawing/2014/main" id="{539CE9D1-0B82-2346-B264-F780BC9D482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3931388" y="11619792"/>
            <a:ext cx="10405098" cy="30006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PT" dirty="0"/>
          </a:p>
        </p:txBody>
      </p:sp>
      <p:sp>
        <p:nvSpPr>
          <p:cNvPr id="15" name="Slide Number Placeholder 5">
            <a:extLst>
              <a:ext uri="{FF2B5EF4-FFF2-40B4-BE49-F238E27FC236}">
                <a16:creationId xmlns:a16="http://schemas.microsoft.com/office/drawing/2014/main" id="{394E3D76-F64C-A446-8702-0E3F8F85873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5593786" y="11603462"/>
            <a:ext cx="714659" cy="30006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63A718-CDAE-5640-89EA-F67FA968F7A4}" type="slidenum">
              <a:rPr lang="pt-PT" smtClean="0"/>
              <a:pPr/>
              <a:t>‹nº›</a:t>
            </a:fld>
            <a:endParaRPr lang="pt-PT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19777" y="649197"/>
            <a:ext cx="13470044" cy="2356863"/>
          </a:xfrm>
        </p:spPr>
        <p:txBody>
          <a:bodyPr/>
          <a:lstStyle/>
          <a:p>
            <a:r>
              <a:rPr lang="pt-PT" dirty="0"/>
              <a:t>Clique para editar o estilo de título do Modelo Global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93139" y="2989124"/>
            <a:ext cx="9170519" cy="1464923"/>
          </a:xfrm>
        </p:spPr>
        <p:txBody>
          <a:bodyPr anchor="b"/>
          <a:lstStyle>
            <a:lvl1pPr marL="0" indent="0">
              <a:buNone/>
              <a:defRPr sz="4267" b="1"/>
            </a:lvl1pPr>
            <a:lvl2pPr marL="812902" indent="0">
              <a:buNone/>
              <a:defRPr sz="3556" b="1"/>
            </a:lvl2pPr>
            <a:lvl3pPr marL="1625803" indent="0">
              <a:buNone/>
              <a:defRPr sz="3200" b="1"/>
            </a:lvl3pPr>
            <a:lvl4pPr marL="2438705" indent="0">
              <a:buNone/>
              <a:defRPr sz="2845" b="1"/>
            </a:lvl4pPr>
            <a:lvl5pPr marL="3251606" indent="0">
              <a:buNone/>
              <a:defRPr sz="2845" b="1"/>
            </a:lvl5pPr>
            <a:lvl6pPr marL="4064508" indent="0">
              <a:buNone/>
              <a:defRPr sz="2845" b="1"/>
            </a:lvl6pPr>
            <a:lvl7pPr marL="4877410" indent="0">
              <a:buNone/>
              <a:defRPr sz="2845" b="1"/>
            </a:lvl7pPr>
            <a:lvl8pPr marL="5690311" indent="0">
              <a:buNone/>
              <a:defRPr sz="2845" b="1"/>
            </a:lvl8pPr>
            <a:lvl9pPr marL="6503213" indent="0">
              <a:buNone/>
              <a:defRPr sz="2845" b="1"/>
            </a:lvl9pPr>
          </a:lstStyle>
          <a:p>
            <a:pPr lvl="0"/>
            <a:r>
              <a:rPr lang="pt-PT"/>
              <a:t>Clique para editar os estilos do texto de Modelo Global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93139" y="4454047"/>
            <a:ext cx="9170519" cy="6551232"/>
          </a:xfrm>
        </p:spPr>
        <p:txBody>
          <a:bodyPr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0974140" y="2989124"/>
            <a:ext cx="9215681" cy="1464923"/>
          </a:xfrm>
        </p:spPr>
        <p:txBody>
          <a:bodyPr anchor="b"/>
          <a:lstStyle>
            <a:lvl1pPr marL="0" indent="0">
              <a:buNone/>
              <a:defRPr sz="4267" b="1"/>
            </a:lvl1pPr>
            <a:lvl2pPr marL="812902" indent="0">
              <a:buNone/>
              <a:defRPr sz="3556" b="1"/>
            </a:lvl2pPr>
            <a:lvl3pPr marL="1625803" indent="0">
              <a:buNone/>
              <a:defRPr sz="3200" b="1"/>
            </a:lvl3pPr>
            <a:lvl4pPr marL="2438705" indent="0">
              <a:buNone/>
              <a:defRPr sz="2845" b="1"/>
            </a:lvl4pPr>
            <a:lvl5pPr marL="3251606" indent="0">
              <a:buNone/>
              <a:defRPr sz="2845" b="1"/>
            </a:lvl5pPr>
            <a:lvl6pPr marL="4064508" indent="0">
              <a:buNone/>
              <a:defRPr sz="2845" b="1"/>
            </a:lvl6pPr>
            <a:lvl7pPr marL="4877410" indent="0">
              <a:buNone/>
              <a:defRPr sz="2845" b="1"/>
            </a:lvl7pPr>
            <a:lvl8pPr marL="5690311" indent="0">
              <a:buNone/>
              <a:defRPr sz="2845" b="1"/>
            </a:lvl8pPr>
            <a:lvl9pPr marL="6503213" indent="0">
              <a:buNone/>
              <a:defRPr sz="2845" b="1"/>
            </a:lvl9pPr>
          </a:lstStyle>
          <a:p>
            <a:pPr lvl="0"/>
            <a:r>
              <a:rPr lang="pt-PT"/>
              <a:t>Clique para editar os estilos do texto de Modelo Global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0974140" y="4454047"/>
            <a:ext cx="9215681" cy="6551232"/>
          </a:xfrm>
        </p:spPr>
        <p:txBody>
          <a:bodyPr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25525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ooter Placeholder 4">
            <a:extLst>
              <a:ext uri="{FF2B5EF4-FFF2-40B4-BE49-F238E27FC236}">
                <a16:creationId xmlns:a16="http://schemas.microsoft.com/office/drawing/2014/main" id="{7C4B83E5-D74E-8E4B-AAD6-E9A3FED210D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931388" y="11619792"/>
            <a:ext cx="10405098" cy="30006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PT" dirty="0"/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BBF09EC6-F860-8643-997B-D4DF062AFA9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5593786" y="11603462"/>
            <a:ext cx="714659" cy="30006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63A718-CDAE-5640-89EA-F67FA968F7A4}" type="slidenum">
              <a:rPr lang="pt-PT" smtClean="0"/>
              <a:pPr/>
              <a:t>‹nº›</a:t>
            </a:fld>
            <a:endParaRPr lang="pt-PT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17488" y="649197"/>
            <a:ext cx="13169510" cy="2356863"/>
          </a:xfrm>
        </p:spPr>
        <p:txBody>
          <a:bodyPr/>
          <a:lstStyle/>
          <a:p>
            <a:r>
              <a:rPr lang="pt-PT" dirty="0"/>
              <a:t>Clique para editar o estilo de título do Modelo Global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84439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>
            <a:extLst>
              <a:ext uri="{FF2B5EF4-FFF2-40B4-BE49-F238E27FC236}">
                <a16:creationId xmlns:a16="http://schemas.microsoft.com/office/drawing/2014/main" id="{7ED5122A-C584-B846-9FC9-83E75C40085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49"/>
            <a:ext cx="21677313" cy="12193488"/>
          </a:xfrm>
          <a:prstGeom prst="rect">
            <a:avLst/>
          </a:prstGeom>
        </p:spPr>
      </p:pic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FC3C792D-DD6E-BE4D-B2BE-65D03EF3E87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931388" y="11619792"/>
            <a:ext cx="10405098" cy="30006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PT" dirty="0"/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CB3275C6-FCB5-3345-8934-7725D058E63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5593786" y="11603462"/>
            <a:ext cx="714659" cy="30006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63A718-CDAE-5640-89EA-F67FA968F7A4}" type="slidenum">
              <a:rPr lang="pt-PT" smtClean="0"/>
              <a:pPr/>
              <a:t>‹nº›</a:t>
            </a:fld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22523716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m 8">
            <a:extLst>
              <a:ext uri="{FF2B5EF4-FFF2-40B4-BE49-F238E27FC236}">
                <a16:creationId xmlns:a16="http://schemas.microsoft.com/office/drawing/2014/main" id="{47CA4438-6C53-7643-BDE1-823DB416EE7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49"/>
            <a:ext cx="21677313" cy="12193488"/>
          </a:xfrm>
          <a:prstGeom prst="rect">
            <a:avLst/>
          </a:prstGeom>
        </p:spPr>
      </p:pic>
      <p:sp>
        <p:nvSpPr>
          <p:cNvPr id="12" name="Footer Placeholder 4">
            <a:extLst>
              <a:ext uri="{FF2B5EF4-FFF2-40B4-BE49-F238E27FC236}">
                <a16:creationId xmlns:a16="http://schemas.microsoft.com/office/drawing/2014/main" id="{7C1264AD-2CD5-D243-BF99-A0D6E703B98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931388" y="11619792"/>
            <a:ext cx="10405098" cy="30006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PT" dirty="0"/>
          </a:p>
        </p:txBody>
      </p:sp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id="{8E556FE5-D4ED-704C-98DD-00F506A21ED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5593786" y="11603462"/>
            <a:ext cx="714659" cy="30006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63A718-CDAE-5640-89EA-F67FA968F7A4}" type="slidenum">
              <a:rPr lang="pt-PT" smtClean="0"/>
              <a:pPr/>
              <a:t>‹nº›</a:t>
            </a:fld>
            <a:endParaRPr lang="pt-PT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93140" y="3008931"/>
            <a:ext cx="6991497" cy="2845171"/>
          </a:xfrm>
        </p:spPr>
        <p:txBody>
          <a:bodyPr anchor="b"/>
          <a:lstStyle>
            <a:lvl1pPr>
              <a:defRPr sz="5690"/>
            </a:lvl1pPr>
          </a:lstStyle>
          <a:p>
            <a:r>
              <a:rPr lang="pt-PT" dirty="0"/>
              <a:t>Clique para editar o estilo de título do Modelo Global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215681" y="3008931"/>
            <a:ext cx="10974140" cy="7412072"/>
          </a:xfrm>
        </p:spPr>
        <p:txBody>
          <a:bodyPr/>
          <a:lstStyle>
            <a:lvl1pPr>
              <a:defRPr sz="5690"/>
            </a:lvl1pPr>
            <a:lvl2pPr>
              <a:defRPr sz="4978"/>
            </a:lvl2pPr>
            <a:lvl3pPr>
              <a:defRPr sz="4267"/>
            </a:lvl3pPr>
            <a:lvl4pPr>
              <a:defRPr sz="3556"/>
            </a:lvl4pPr>
            <a:lvl5pPr>
              <a:defRPr sz="3556"/>
            </a:lvl5pPr>
            <a:lvl6pPr>
              <a:defRPr sz="3556"/>
            </a:lvl6pPr>
            <a:lvl7pPr>
              <a:defRPr sz="3556"/>
            </a:lvl7pPr>
            <a:lvl8pPr>
              <a:defRPr sz="3556"/>
            </a:lvl8pPr>
            <a:lvl9pPr>
              <a:defRPr sz="3556"/>
            </a:lvl9pPr>
          </a:lstStyle>
          <a:p>
            <a:pPr lvl="0"/>
            <a:r>
              <a:rPr lang="pt-PT" dirty="0"/>
              <a:t>Clique para editar os estilos do texto de Modelo Global</a:t>
            </a:r>
          </a:p>
          <a:p>
            <a:pPr lvl="1"/>
            <a:r>
              <a:rPr lang="pt-PT" dirty="0"/>
              <a:t>Segundo nível</a:t>
            </a:r>
          </a:p>
          <a:p>
            <a:pPr lvl="2"/>
            <a:r>
              <a:rPr lang="pt-PT" dirty="0"/>
              <a:t>Terceiro nível</a:t>
            </a:r>
          </a:p>
          <a:p>
            <a:pPr lvl="3"/>
            <a:r>
              <a:rPr lang="pt-PT" dirty="0"/>
              <a:t>Quarto nível</a:t>
            </a:r>
          </a:p>
          <a:p>
            <a:pPr lvl="4"/>
            <a:r>
              <a:rPr lang="pt-PT" dirty="0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93140" y="6096794"/>
            <a:ext cx="6991497" cy="4338321"/>
          </a:xfrm>
        </p:spPr>
        <p:txBody>
          <a:bodyPr/>
          <a:lstStyle>
            <a:lvl1pPr marL="0" indent="0">
              <a:buNone/>
              <a:defRPr sz="2845"/>
            </a:lvl1pPr>
            <a:lvl2pPr marL="812902" indent="0">
              <a:buNone/>
              <a:defRPr sz="2489"/>
            </a:lvl2pPr>
            <a:lvl3pPr marL="1625803" indent="0">
              <a:buNone/>
              <a:defRPr sz="2134"/>
            </a:lvl3pPr>
            <a:lvl4pPr marL="2438705" indent="0">
              <a:buNone/>
              <a:defRPr sz="1778"/>
            </a:lvl4pPr>
            <a:lvl5pPr marL="3251606" indent="0">
              <a:buNone/>
              <a:defRPr sz="1778"/>
            </a:lvl5pPr>
            <a:lvl6pPr marL="4064508" indent="0">
              <a:buNone/>
              <a:defRPr sz="1778"/>
            </a:lvl6pPr>
            <a:lvl7pPr marL="4877410" indent="0">
              <a:buNone/>
              <a:defRPr sz="1778"/>
            </a:lvl7pPr>
            <a:lvl8pPr marL="5690311" indent="0">
              <a:buNone/>
              <a:defRPr sz="1778"/>
            </a:lvl8pPr>
            <a:lvl9pPr marL="6503213" indent="0">
              <a:buNone/>
              <a:defRPr sz="1778"/>
            </a:lvl9pPr>
          </a:lstStyle>
          <a:p>
            <a:pPr lvl="0"/>
            <a:r>
              <a:rPr lang="pt-PT" dirty="0"/>
              <a:t>Clique para editar os estilos do texto de Modelo Global</a:t>
            </a:r>
          </a:p>
        </p:txBody>
      </p:sp>
    </p:spTree>
    <p:extLst>
      <p:ext uri="{BB962C8B-B14F-4D97-AF65-F5344CB8AC3E}">
        <p14:creationId xmlns:p14="http://schemas.microsoft.com/office/powerpoint/2010/main" val="11365481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m 8">
            <a:extLst>
              <a:ext uri="{FF2B5EF4-FFF2-40B4-BE49-F238E27FC236}">
                <a16:creationId xmlns:a16="http://schemas.microsoft.com/office/drawing/2014/main" id="{8D9AA9D6-8114-4342-9645-97889710EDB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49"/>
            <a:ext cx="21677313" cy="12193488"/>
          </a:xfrm>
          <a:prstGeom prst="rect">
            <a:avLst/>
          </a:prstGeom>
        </p:spPr>
      </p:pic>
      <p:sp>
        <p:nvSpPr>
          <p:cNvPr id="12" name="Footer Placeholder 4">
            <a:extLst>
              <a:ext uri="{FF2B5EF4-FFF2-40B4-BE49-F238E27FC236}">
                <a16:creationId xmlns:a16="http://schemas.microsoft.com/office/drawing/2014/main" id="{606F3FDE-92F0-F34B-AA00-A3507F940DA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931388" y="11619792"/>
            <a:ext cx="10405098" cy="30006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PT" dirty="0"/>
          </a:p>
        </p:txBody>
      </p:sp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id="{A576A718-F900-3141-A38B-0D96234A733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5593786" y="11603462"/>
            <a:ext cx="714659" cy="30006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63A718-CDAE-5640-89EA-F67FA968F7A4}" type="slidenum">
              <a:rPr lang="pt-PT" smtClean="0"/>
              <a:pPr/>
              <a:t>‹nº›</a:t>
            </a:fld>
            <a:endParaRPr lang="pt-PT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7492" y="2934586"/>
            <a:ext cx="6991497" cy="3024981"/>
          </a:xfrm>
        </p:spPr>
        <p:txBody>
          <a:bodyPr anchor="b"/>
          <a:lstStyle>
            <a:lvl1pPr>
              <a:defRPr sz="5690"/>
            </a:lvl1pPr>
          </a:lstStyle>
          <a:p>
            <a:r>
              <a:rPr lang="pt-PT" dirty="0"/>
              <a:t>Clique para editar o estilo de título do Modelo Global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215681" y="2934586"/>
            <a:ext cx="10974140" cy="7486417"/>
          </a:xfrm>
        </p:spPr>
        <p:txBody>
          <a:bodyPr anchor="t"/>
          <a:lstStyle>
            <a:lvl1pPr marL="0" indent="0">
              <a:buNone/>
              <a:defRPr sz="5690"/>
            </a:lvl1pPr>
            <a:lvl2pPr marL="812902" indent="0">
              <a:buNone/>
              <a:defRPr sz="4978"/>
            </a:lvl2pPr>
            <a:lvl3pPr marL="1625803" indent="0">
              <a:buNone/>
              <a:defRPr sz="4267"/>
            </a:lvl3pPr>
            <a:lvl4pPr marL="2438705" indent="0">
              <a:buNone/>
              <a:defRPr sz="3556"/>
            </a:lvl4pPr>
            <a:lvl5pPr marL="3251606" indent="0">
              <a:buNone/>
              <a:defRPr sz="3556"/>
            </a:lvl5pPr>
            <a:lvl6pPr marL="4064508" indent="0">
              <a:buNone/>
              <a:defRPr sz="3556"/>
            </a:lvl6pPr>
            <a:lvl7pPr marL="4877410" indent="0">
              <a:buNone/>
              <a:defRPr sz="3556"/>
            </a:lvl7pPr>
            <a:lvl8pPr marL="5690311" indent="0">
              <a:buNone/>
              <a:defRPr sz="3556"/>
            </a:lvl8pPr>
            <a:lvl9pPr marL="6503213" indent="0">
              <a:buNone/>
              <a:defRPr sz="3556"/>
            </a:lvl9pPr>
          </a:lstStyle>
          <a:p>
            <a:r>
              <a:rPr lang="pt-PT" dirty="0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93140" y="6485860"/>
            <a:ext cx="6991497" cy="3949255"/>
          </a:xfrm>
        </p:spPr>
        <p:txBody>
          <a:bodyPr/>
          <a:lstStyle>
            <a:lvl1pPr marL="0" indent="0">
              <a:buNone/>
              <a:defRPr sz="2845"/>
            </a:lvl1pPr>
            <a:lvl2pPr marL="812902" indent="0">
              <a:buNone/>
              <a:defRPr sz="2489"/>
            </a:lvl2pPr>
            <a:lvl3pPr marL="1625803" indent="0">
              <a:buNone/>
              <a:defRPr sz="2134"/>
            </a:lvl3pPr>
            <a:lvl4pPr marL="2438705" indent="0">
              <a:buNone/>
              <a:defRPr sz="1778"/>
            </a:lvl4pPr>
            <a:lvl5pPr marL="3251606" indent="0">
              <a:buNone/>
              <a:defRPr sz="1778"/>
            </a:lvl5pPr>
            <a:lvl6pPr marL="4064508" indent="0">
              <a:buNone/>
              <a:defRPr sz="1778"/>
            </a:lvl6pPr>
            <a:lvl7pPr marL="4877410" indent="0">
              <a:buNone/>
              <a:defRPr sz="1778"/>
            </a:lvl7pPr>
            <a:lvl8pPr marL="5690311" indent="0">
              <a:buNone/>
              <a:defRPr sz="1778"/>
            </a:lvl8pPr>
            <a:lvl9pPr marL="6503213" indent="0">
              <a:buNone/>
              <a:defRPr sz="1778"/>
            </a:lvl9pPr>
          </a:lstStyle>
          <a:p>
            <a:pPr lvl="0"/>
            <a:r>
              <a:rPr lang="pt-PT" dirty="0"/>
              <a:t>Clique para editar os estilos do texto de Modelo Global</a:t>
            </a:r>
          </a:p>
        </p:txBody>
      </p:sp>
    </p:spTree>
    <p:extLst>
      <p:ext uri="{BB962C8B-B14F-4D97-AF65-F5344CB8AC3E}">
        <p14:creationId xmlns:p14="http://schemas.microsoft.com/office/powerpoint/2010/main" val="37568660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>
            <a:extLst>
              <a:ext uri="{FF2B5EF4-FFF2-40B4-BE49-F238E27FC236}">
                <a16:creationId xmlns:a16="http://schemas.microsoft.com/office/drawing/2014/main" id="{3DFCF0D7-EF6E-A440-BCAE-B2CAB9B1A3AB}"/>
              </a:ext>
            </a:extLst>
          </p:cNvPr>
          <p:cNvPicPr>
            <a:picLocks noChangeAspect="1"/>
          </p:cNvPicPr>
          <p:nvPr userDrawn="1"/>
        </p:nvPicPr>
        <p:blipFill>
          <a:blip r:embed="rId12"/>
          <a:srcRect/>
          <a:stretch/>
        </p:blipFill>
        <p:spPr>
          <a:xfrm>
            <a:off x="0" y="49"/>
            <a:ext cx="21677313" cy="12193488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954233" y="1519764"/>
            <a:ext cx="14232765" cy="103074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PT" dirty="0"/>
              <a:t>Clique para editar o estilo de título do Modelo Global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90316" y="3245978"/>
            <a:ext cx="18696682" cy="7736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PT" dirty="0"/>
              <a:t>Clique para editar os estilos do texto de Modelo Global</a:t>
            </a:r>
          </a:p>
          <a:p>
            <a:pPr lvl="1"/>
            <a:r>
              <a:rPr lang="pt-PT" dirty="0"/>
              <a:t>Segundo nível</a:t>
            </a:r>
          </a:p>
          <a:p>
            <a:pPr lvl="2"/>
            <a:r>
              <a:rPr lang="pt-PT" dirty="0"/>
              <a:t>Terceiro nível</a:t>
            </a:r>
          </a:p>
          <a:p>
            <a:pPr lvl="3"/>
            <a:r>
              <a:rPr lang="pt-PT" dirty="0"/>
              <a:t>Quarto nível</a:t>
            </a:r>
          </a:p>
          <a:p>
            <a:pPr lvl="4"/>
            <a:r>
              <a:rPr lang="pt-PT" dirty="0"/>
              <a:t>Quinto nível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931388" y="11619792"/>
            <a:ext cx="10405098" cy="30006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PT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5593786" y="11603462"/>
            <a:ext cx="714659" cy="30006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63A718-CDAE-5640-89EA-F67FA968F7A4}" type="slidenum">
              <a:rPr lang="pt-PT" smtClean="0"/>
              <a:pPr/>
              <a:t>‹nº›</a:t>
            </a:fld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5274335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</p:sldLayoutIdLst>
  <p:txStyles>
    <p:titleStyle>
      <a:lvl1pPr algn="l" defTabSz="1625803" rtl="0" eaLnBrk="1" latinLnBrk="0" hangingPunct="1">
        <a:lnSpc>
          <a:spcPct val="90000"/>
        </a:lnSpc>
        <a:spcBef>
          <a:spcPct val="0"/>
        </a:spcBef>
        <a:buNone/>
        <a:defRPr sz="4800" kern="1200">
          <a:solidFill>
            <a:schemeClr val="tx1">
              <a:lumMod val="65000"/>
              <a:lumOff val="35000"/>
            </a:schemeClr>
          </a:solidFill>
          <a:latin typeface="+mj-lt"/>
          <a:ea typeface="+mj-ea"/>
          <a:cs typeface="+mj-cs"/>
        </a:defRPr>
      </a:lvl1pPr>
    </p:titleStyle>
    <p:bodyStyle>
      <a:lvl1pPr marL="406451" indent="-406451" algn="l" defTabSz="1625803" rtl="0" eaLnBrk="1" latinLnBrk="0" hangingPunct="1">
        <a:lnSpc>
          <a:spcPct val="90000"/>
        </a:lnSpc>
        <a:spcBef>
          <a:spcPts val="1778"/>
        </a:spcBef>
        <a:buFont typeface="Arial" panose="020B0604020202020204" pitchFamily="34" charset="0"/>
        <a:buChar char="•"/>
        <a:defRPr sz="32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1219352" indent="-406451" algn="l" defTabSz="1625803" rtl="0" eaLnBrk="1" latinLnBrk="0" hangingPunct="1">
        <a:lnSpc>
          <a:spcPct val="90000"/>
        </a:lnSpc>
        <a:spcBef>
          <a:spcPts val="889"/>
        </a:spcBef>
        <a:buFont typeface="Arial" panose="020B0604020202020204" pitchFamily="34" charset="0"/>
        <a:buChar char="•"/>
        <a:defRPr sz="2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2032254" indent="-406451" algn="l" defTabSz="1625803" rtl="0" eaLnBrk="1" latinLnBrk="0" hangingPunct="1">
        <a:lnSpc>
          <a:spcPct val="90000"/>
        </a:lnSpc>
        <a:spcBef>
          <a:spcPts val="889"/>
        </a:spcBef>
        <a:buFont typeface="Arial" panose="020B0604020202020204" pitchFamily="34" charset="0"/>
        <a:buChar char="•"/>
        <a:defRPr sz="2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2845156" indent="-406451" algn="l" defTabSz="1625803" rtl="0" eaLnBrk="1" latinLnBrk="0" hangingPunct="1">
        <a:lnSpc>
          <a:spcPct val="90000"/>
        </a:lnSpc>
        <a:spcBef>
          <a:spcPts val="889"/>
        </a:spcBef>
        <a:buFont typeface="Arial" panose="020B0604020202020204" pitchFamily="34" charset="0"/>
        <a:buChar char="•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3658057" indent="-406451" algn="l" defTabSz="1625803" rtl="0" eaLnBrk="1" latinLnBrk="0" hangingPunct="1">
        <a:lnSpc>
          <a:spcPct val="90000"/>
        </a:lnSpc>
        <a:spcBef>
          <a:spcPts val="889"/>
        </a:spcBef>
        <a:buFont typeface="Arial" panose="020B0604020202020204" pitchFamily="34" charset="0"/>
        <a:buChar char="•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4470959" indent="-406451" algn="l" defTabSz="1625803" rtl="0" eaLnBrk="1" latinLnBrk="0" hangingPunct="1">
        <a:lnSpc>
          <a:spcPct val="90000"/>
        </a:lnSpc>
        <a:spcBef>
          <a:spcPts val="889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6pPr>
      <a:lvl7pPr marL="5283860" indent="-406451" algn="l" defTabSz="1625803" rtl="0" eaLnBrk="1" latinLnBrk="0" hangingPunct="1">
        <a:lnSpc>
          <a:spcPct val="90000"/>
        </a:lnSpc>
        <a:spcBef>
          <a:spcPts val="889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7pPr>
      <a:lvl8pPr marL="6096762" indent="-406451" algn="l" defTabSz="1625803" rtl="0" eaLnBrk="1" latinLnBrk="0" hangingPunct="1">
        <a:lnSpc>
          <a:spcPct val="90000"/>
        </a:lnSpc>
        <a:spcBef>
          <a:spcPts val="889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8pPr>
      <a:lvl9pPr marL="6909664" indent="-406451" algn="l" defTabSz="1625803" rtl="0" eaLnBrk="1" latinLnBrk="0" hangingPunct="1">
        <a:lnSpc>
          <a:spcPct val="90000"/>
        </a:lnSpc>
        <a:spcBef>
          <a:spcPts val="889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625803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812902" algn="l" defTabSz="1625803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2pPr>
      <a:lvl3pPr marL="1625803" algn="l" defTabSz="1625803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438705" algn="l" defTabSz="1625803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4pPr>
      <a:lvl5pPr marL="3251606" algn="l" defTabSz="1625803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5pPr>
      <a:lvl6pPr marL="4064508" algn="l" defTabSz="1625803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6pPr>
      <a:lvl7pPr marL="4877410" algn="l" defTabSz="1625803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7pPr>
      <a:lvl8pPr marL="5690311" algn="l" defTabSz="1625803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8pPr>
      <a:lvl9pPr marL="6503213" algn="l" defTabSz="1625803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>
            <a:extLst>
              <a:ext uri="{FF2B5EF4-FFF2-40B4-BE49-F238E27FC236}">
                <a16:creationId xmlns:a16="http://schemas.microsoft.com/office/drawing/2014/main" id="{CAE3CCED-F5E4-4149-BE73-1799B8D156BA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-1" y="99"/>
            <a:ext cx="21677312" cy="12193488"/>
          </a:xfrm>
          <a:prstGeom prst="rect">
            <a:avLst/>
          </a:prstGeom>
        </p:spPr>
      </p:pic>
      <p:sp>
        <p:nvSpPr>
          <p:cNvPr id="2" name="CaixaDeTexto 1">
            <a:extLst>
              <a:ext uri="{FF2B5EF4-FFF2-40B4-BE49-F238E27FC236}">
                <a16:creationId xmlns:a16="http://schemas.microsoft.com/office/drawing/2014/main" id="{19A58673-5EB5-DB40-960F-8A4A06FD7FF1}"/>
              </a:ext>
            </a:extLst>
          </p:cNvPr>
          <p:cNvSpPr txBox="1"/>
          <p:nvPr/>
        </p:nvSpPr>
        <p:spPr>
          <a:xfrm>
            <a:off x="1145903" y="4549798"/>
            <a:ext cx="8096068" cy="14850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4000" b="1" dirty="0">
                <a:solidFill>
                  <a:schemeClr val="bg1"/>
                </a:solidFill>
              </a:rPr>
              <a:t>Título</a:t>
            </a:r>
          </a:p>
          <a:p>
            <a:endParaRPr lang="pt-PT" sz="4000" b="1" dirty="0">
              <a:solidFill>
                <a:schemeClr val="bg1"/>
              </a:solidFill>
            </a:endParaRPr>
          </a:p>
          <a:p>
            <a:endParaRPr lang="pt-PT" sz="1050" dirty="0">
              <a:solidFill>
                <a:schemeClr val="bg1"/>
              </a:solidFill>
            </a:endParaRPr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95AC17B6-EC96-BD46-9F0F-3D3C3B77FE03}"/>
              </a:ext>
            </a:extLst>
          </p:cNvPr>
          <p:cNvSpPr txBox="1"/>
          <p:nvPr/>
        </p:nvSpPr>
        <p:spPr>
          <a:xfrm>
            <a:off x="1145903" y="6034820"/>
            <a:ext cx="6169297" cy="97928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PT" sz="1800" b="1" dirty="0">
                <a:solidFill>
                  <a:schemeClr val="bg1"/>
                </a:solidFill>
              </a:rPr>
              <a:t>Nome do Autor</a:t>
            </a:r>
            <a:r>
              <a:rPr lang="pt-PT" sz="1800" b="1" baseline="30000" dirty="0">
                <a:solidFill>
                  <a:schemeClr val="bg1"/>
                </a:solidFill>
              </a:rPr>
              <a:t>a</a:t>
            </a:r>
            <a:r>
              <a:rPr lang="pt-PT" sz="1800" b="1" dirty="0">
                <a:solidFill>
                  <a:schemeClr val="bg1"/>
                </a:solidFill>
              </a:rPr>
              <a:t> &amp; Nome do </a:t>
            </a:r>
            <a:r>
              <a:rPr lang="pt-PT" sz="1800" b="1" dirty="0" err="1">
                <a:solidFill>
                  <a:schemeClr val="bg1"/>
                </a:solidFill>
              </a:rPr>
              <a:t>Autor</a:t>
            </a:r>
            <a:r>
              <a:rPr lang="pt-PT" sz="1800" b="1" baseline="30000" dirty="0" err="1">
                <a:solidFill>
                  <a:schemeClr val="bg1"/>
                </a:solidFill>
              </a:rPr>
              <a:t>b</a:t>
            </a:r>
            <a:endParaRPr lang="pt-PT" sz="1800" b="1" baseline="30000" dirty="0">
              <a:solidFill>
                <a:schemeClr val="bg1"/>
              </a:solidFill>
            </a:endParaRPr>
          </a:p>
          <a:p>
            <a:endParaRPr lang="pt-PT" sz="1000" dirty="0">
              <a:solidFill>
                <a:schemeClr val="bg1"/>
              </a:solidFill>
            </a:endParaRPr>
          </a:p>
          <a:p>
            <a:r>
              <a:rPr lang="pt-PT" dirty="0">
                <a:solidFill>
                  <a:schemeClr val="bg1"/>
                </a:solidFill>
              </a:rPr>
              <a:t>a Afiliação</a:t>
            </a:r>
          </a:p>
          <a:p>
            <a:r>
              <a:rPr lang="pt-PT" dirty="0">
                <a:solidFill>
                  <a:schemeClr val="bg1"/>
                </a:solidFill>
              </a:rPr>
              <a:t>b Afiliação</a:t>
            </a:r>
          </a:p>
        </p:txBody>
      </p:sp>
    </p:spTree>
    <p:extLst>
      <p:ext uri="{BB962C8B-B14F-4D97-AF65-F5344CB8AC3E}">
        <p14:creationId xmlns:p14="http://schemas.microsoft.com/office/powerpoint/2010/main" val="112358748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9DD696E-F026-0643-9D8D-B99A701875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3" name="Marcador de Posição de Conteúdo 2">
            <a:extLst>
              <a:ext uri="{FF2B5EF4-FFF2-40B4-BE49-F238E27FC236}">
                <a16:creationId xmlns:a16="http://schemas.microsoft.com/office/drawing/2014/main" id="{6E0F7964-796F-CE4C-8AEA-D25047BDF11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836632644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Tema do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o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o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239</TotalTime>
  <Words>13</Words>
  <Application>Microsoft Macintosh PowerPoint</Application>
  <PresentationFormat>Personalizados</PresentationFormat>
  <Paragraphs>6</Paragraphs>
  <Slides>2</Slides>
  <Notes>1</Notes>
  <HiddenSlides>0</HiddenSlides>
  <MMClips>0</MMClips>
  <ScaleCrop>false</ScaleCrop>
  <HeadingPairs>
    <vt:vector size="6" baseType="variant">
      <vt:variant>
        <vt:lpstr>Tipos de letra usados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dos diapositivos</vt:lpstr>
      </vt:variant>
      <vt:variant>
        <vt:i4>2</vt:i4>
      </vt:variant>
    </vt:vector>
  </HeadingPairs>
  <TitlesOfParts>
    <vt:vector size="6" baseType="lpstr">
      <vt:lpstr>Arial</vt:lpstr>
      <vt:lpstr>Calibri</vt:lpstr>
      <vt:lpstr>Calibri Light</vt:lpstr>
      <vt:lpstr>Tema do Office</vt:lpstr>
      <vt:lpstr>Apresentação do PowerPoint</vt:lpstr>
      <vt:lpstr>Apresentação do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Tiago Almeida</dc:creator>
  <cp:lastModifiedBy>Microsoft Office User</cp:lastModifiedBy>
  <cp:revision>13</cp:revision>
  <cp:lastPrinted>2022-03-23T09:40:04Z</cp:lastPrinted>
  <dcterms:created xsi:type="dcterms:W3CDTF">2022-03-16T15:16:12Z</dcterms:created>
  <dcterms:modified xsi:type="dcterms:W3CDTF">2022-03-24T10:23:38Z</dcterms:modified>
</cp:coreProperties>
</file>